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57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34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226A0C-89E0-41AA-95DC-AA76AA2B7D05}" type="datetimeFigureOut">
              <a:rPr lang="ru-RU" smtClean="0"/>
              <a:pPr/>
              <a:t>21.03.2020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1B3B2-009F-4AE0-8E6B-14426F5815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226A0C-89E0-41AA-95DC-AA76AA2B7D05}" type="datetimeFigureOut">
              <a:rPr lang="ru-RU" smtClean="0"/>
              <a:pPr/>
              <a:t>21.03.2020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1B3B2-009F-4AE0-8E6B-14426F5815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226A0C-89E0-41AA-95DC-AA76AA2B7D05}" type="datetimeFigureOut">
              <a:rPr lang="ru-RU" smtClean="0"/>
              <a:pPr/>
              <a:t>21.03.2020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1B3B2-009F-4AE0-8E6B-14426F5815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226A0C-89E0-41AA-95DC-AA76AA2B7D05}" type="datetimeFigureOut">
              <a:rPr lang="ru-RU" smtClean="0"/>
              <a:pPr/>
              <a:t>21.03.2020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1B3B2-009F-4AE0-8E6B-14426F5815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226A0C-89E0-41AA-95DC-AA76AA2B7D05}" type="datetimeFigureOut">
              <a:rPr lang="ru-RU" smtClean="0"/>
              <a:pPr/>
              <a:t>21.03.2020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1B3B2-009F-4AE0-8E6B-14426F5815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226A0C-89E0-41AA-95DC-AA76AA2B7D05}" type="datetimeFigureOut">
              <a:rPr lang="ru-RU" smtClean="0"/>
              <a:pPr/>
              <a:t>21.03.2020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1B3B2-009F-4AE0-8E6B-14426F5815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226A0C-89E0-41AA-95DC-AA76AA2B7D05}" type="datetimeFigureOut">
              <a:rPr lang="ru-RU" smtClean="0"/>
              <a:pPr/>
              <a:t>21.03.2020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1B3B2-009F-4AE0-8E6B-14426F5815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226A0C-89E0-41AA-95DC-AA76AA2B7D05}" type="datetimeFigureOut">
              <a:rPr lang="ru-RU" smtClean="0"/>
              <a:pPr/>
              <a:t>21.03.2020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1B3B2-009F-4AE0-8E6B-14426F5815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226A0C-89E0-41AA-95DC-AA76AA2B7D05}" type="datetimeFigureOut">
              <a:rPr lang="ru-RU" smtClean="0"/>
              <a:pPr/>
              <a:t>21.03.2020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1B3B2-009F-4AE0-8E6B-14426F5815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226A0C-89E0-41AA-95DC-AA76AA2B7D05}" type="datetimeFigureOut">
              <a:rPr lang="ru-RU" smtClean="0"/>
              <a:pPr/>
              <a:t>21.03.2020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1B3B2-009F-4AE0-8E6B-14426F5815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226A0C-89E0-41AA-95DC-AA76AA2B7D05}" type="datetimeFigureOut">
              <a:rPr lang="ru-RU" smtClean="0"/>
              <a:pPr/>
              <a:t>21.03.2020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1B3B2-009F-4AE0-8E6B-14426F5815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226A0C-89E0-41AA-95DC-AA76AA2B7D05}" type="datetimeFigureOut">
              <a:rPr lang="ru-RU" smtClean="0"/>
              <a:pPr/>
              <a:t>21.03.2020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C1B3B2-009F-4AE0-8E6B-14426F58154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learningapps.org/watch?v=pzrdznxrc15" TargetMode="External"/><Relationship Id="rId3" Type="http://schemas.openxmlformats.org/officeDocument/2006/relationships/hyperlink" Target="http://learningapps.org/display?v=pbisbbs9c16" TargetMode="External"/><Relationship Id="rId7" Type="http://schemas.openxmlformats.org/officeDocument/2006/relationships/hyperlink" Target="https://learningapps.org/watch?v=pvev8tfv516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learningapps.org/watch?v=pmqcg6rc301" TargetMode="External"/><Relationship Id="rId5" Type="http://schemas.openxmlformats.org/officeDocument/2006/relationships/hyperlink" Target="https://learningapps.org/watch?v=pgyxi3a8a01" TargetMode="External"/><Relationship Id="rId4" Type="http://schemas.openxmlformats.org/officeDocument/2006/relationships/hyperlink" Target="https://learningapps.org/watch?v=pxgec5uva17" TargetMode="External"/><Relationship Id="rId9" Type="http://schemas.openxmlformats.org/officeDocument/2006/relationships/hyperlink" Target="https://www.jigsawplanet.com/?rc=play&amp;pid=36dac5c6c312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learningapps.org/1422221" TargetMode="External"/><Relationship Id="rId7" Type="http://schemas.openxmlformats.org/officeDocument/2006/relationships/hyperlink" Target="http://dghfdn.blogspot.com/p/7.html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learningapps.org/1117267" TargetMode="External"/><Relationship Id="rId5" Type="http://schemas.openxmlformats.org/officeDocument/2006/relationships/hyperlink" Target="https://learningapps.org/952072" TargetMode="External"/><Relationship Id="rId4" Type="http://schemas.openxmlformats.org/officeDocument/2006/relationships/hyperlink" Target="https://learningapps.org/884374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learningapps.org/1374403" TargetMode="External"/><Relationship Id="rId3" Type="http://schemas.openxmlformats.org/officeDocument/2006/relationships/hyperlink" Target="https://learningapps.org/view3262859" TargetMode="External"/><Relationship Id="rId7" Type="http://schemas.openxmlformats.org/officeDocument/2006/relationships/hyperlink" Target="https://learningapps.org/1543962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learningapps.org/1558884" TargetMode="External"/><Relationship Id="rId5" Type="http://schemas.openxmlformats.org/officeDocument/2006/relationships/hyperlink" Target="https://learningapps.org/3172527" TargetMode="External"/><Relationship Id="rId4" Type="http://schemas.openxmlformats.org/officeDocument/2006/relationships/hyperlink" Target="http://learningapps.org/watch?v=pdrmmnuxn16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learningapps.org/watch?v=pw0vo8ort17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learningapps.org/3507158" TargetMode="External"/><Relationship Id="rId5" Type="http://schemas.openxmlformats.org/officeDocument/2006/relationships/hyperlink" Target="https://learningapps.org/3503509" TargetMode="External"/><Relationship Id="rId4" Type="http://schemas.openxmlformats.org/officeDocument/2006/relationships/hyperlink" Target="https://learningapps.org/3559168https:/learningapps.org/3559174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Результат пошуку зображень за запитом презентація шаблон  історію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08720"/>
            <a:ext cx="9144000" cy="5949280"/>
          </a:xfrm>
          <a:prstGeom prst="rect">
            <a:avLst/>
          </a:prstGeom>
          <a:noFill/>
        </p:spPr>
      </p:pic>
      <p:sp>
        <p:nvSpPr>
          <p:cNvPr id="5" name="Блок-схема: процесс 4"/>
          <p:cNvSpPr/>
          <p:nvPr/>
        </p:nvSpPr>
        <p:spPr>
          <a:xfrm>
            <a:off x="0" y="0"/>
            <a:ext cx="9144000" cy="836712"/>
          </a:xfrm>
          <a:prstGeom prst="flowChartProcess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/>
              <a:t>Інтерактивні вправи для вас</a:t>
            </a:r>
            <a:endParaRPr lang="ru-RU" sz="1200" dirty="0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547664" y="60440"/>
            <a:ext cx="532859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</a:t>
            </a:r>
            <a:r>
              <a:rPr kumimoji="0" lang="uk-UA" sz="32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Вчимо історію цікаво</a:t>
            </a:r>
            <a:endParaRPr kumimoji="0" lang="uk-UA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843808" y="908721"/>
            <a:ext cx="630019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dirty="0" smtClean="0">
                <a:solidFill>
                  <a:srgbClr val="002060"/>
                </a:solidFill>
              </a:rPr>
              <a:t>       Інтерактивні </a:t>
            </a:r>
            <a:r>
              <a:rPr lang="uk-UA" sz="3200" dirty="0">
                <a:solidFill>
                  <a:srgbClr val="002060"/>
                </a:solidFill>
              </a:rPr>
              <a:t>вправи для вас</a:t>
            </a:r>
            <a:endParaRPr lang="ru-RU" sz="3200" dirty="0">
              <a:solidFill>
                <a:srgbClr val="002060"/>
              </a:solidFill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4139952" y="2007403"/>
            <a:ext cx="5004048" cy="2616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0" u="none" strike="noStrike" cap="none" normalizeH="0" baseline="0" smtClean="0">
                <a:ln>
                  <a:noFill/>
                </a:ln>
                <a:solidFill>
                  <a:srgbClr val="4E4E4E"/>
                </a:solidFill>
                <a:effectLst/>
                <a:latin typeface="Trebuchet MS" pitchFamily="34" charset="0"/>
                <a:ea typeface="Calibri" pitchFamily="34" charset="0"/>
                <a:cs typeface="Arial" pitchFamily="34" charset="0"/>
              </a:rPr>
              <a:t>                          5 </a:t>
            </a: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rgbClr val="4E4E4E"/>
                </a:solidFill>
                <a:effectLst/>
                <a:latin typeface="Trebuchet MS" pitchFamily="34" charset="0"/>
                <a:ea typeface="Calibri" pitchFamily="34" charset="0"/>
                <a:cs typeface="Arial" pitchFamily="34" charset="0"/>
              </a:rPr>
              <a:t>клас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FFA500"/>
                </a:solidFill>
                <a:effectLst/>
                <a:latin typeface="Times" charset="-52"/>
                <a:ea typeface="Calibri" pitchFamily="34" charset="0"/>
                <a:cs typeface="Arial" pitchFamily="34" charset="0"/>
                <a:hlinkClick r:id="rId3"/>
              </a:rPr>
              <a:t>http</a:t>
            </a: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rgbClr val="FFA500"/>
                </a:solidFill>
                <a:effectLst/>
                <a:latin typeface="Times" charset="-52"/>
                <a:ea typeface="Calibri" pitchFamily="34" charset="0"/>
                <a:cs typeface="Arial" pitchFamily="34" charset="0"/>
                <a:hlinkClick r:id="rId3"/>
              </a:rPr>
              <a:t>://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FFA500"/>
                </a:solidFill>
                <a:effectLst/>
                <a:latin typeface="Times" charset="-52"/>
                <a:ea typeface="Calibri" pitchFamily="34" charset="0"/>
                <a:cs typeface="Arial" pitchFamily="34" charset="0"/>
                <a:hlinkClick r:id="rId3"/>
              </a:rPr>
              <a:t>LearningApps</a:t>
            </a: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rgbClr val="FFA500"/>
                </a:solidFill>
                <a:effectLst/>
                <a:latin typeface="Times" charset="-52"/>
                <a:ea typeface="Calibri" pitchFamily="34" charset="0"/>
                <a:cs typeface="Arial" pitchFamily="34" charset="0"/>
                <a:hlinkClick r:id="rId3"/>
              </a:rPr>
              <a:t>.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FFA500"/>
                </a:solidFill>
                <a:effectLst/>
                <a:latin typeface="Times" charset="-52"/>
                <a:ea typeface="Calibri" pitchFamily="34" charset="0"/>
                <a:cs typeface="Arial" pitchFamily="34" charset="0"/>
                <a:hlinkClick r:id="rId3"/>
              </a:rPr>
              <a:t>org</a:t>
            </a: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rgbClr val="FFA500"/>
                </a:solidFill>
                <a:effectLst/>
                <a:latin typeface="Times" charset="-52"/>
                <a:ea typeface="Calibri" pitchFamily="34" charset="0"/>
                <a:cs typeface="Arial" pitchFamily="34" charset="0"/>
                <a:hlinkClick r:id="rId3"/>
              </a:rPr>
              <a:t>/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FFA500"/>
                </a:solidFill>
                <a:effectLst/>
                <a:latin typeface="Times" charset="-52"/>
                <a:ea typeface="Calibri" pitchFamily="34" charset="0"/>
                <a:cs typeface="Arial" pitchFamily="34" charset="0"/>
                <a:hlinkClick r:id="rId3"/>
              </a:rPr>
              <a:t>display</a:t>
            </a: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rgbClr val="FFA500"/>
                </a:solidFill>
                <a:effectLst/>
                <a:latin typeface="Times" charset="-52"/>
                <a:ea typeface="Calibri" pitchFamily="34" charset="0"/>
                <a:cs typeface="Arial" pitchFamily="34" charset="0"/>
                <a:hlinkClick r:id="rId3"/>
              </a:rPr>
              <a:t>?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FFA500"/>
                </a:solidFill>
                <a:effectLst/>
                <a:latin typeface="Times" charset="-52"/>
                <a:ea typeface="Calibri" pitchFamily="34" charset="0"/>
                <a:cs typeface="Arial" pitchFamily="34" charset="0"/>
                <a:hlinkClick r:id="rId3"/>
              </a:rPr>
              <a:t>v</a:t>
            </a: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rgbClr val="FFA500"/>
                </a:solidFill>
                <a:effectLst/>
                <a:latin typeface="Times" charset="-52"/>
                <a:ea typeface="Calibri" pitchFamily="34" charset="0"/>
                <a:cs typeface="Arial" pitchFamily="34" charset="0"/>
                <a:hlinkClick r:id="rId3"/>
              </a:rPr>
              <a:t>=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FFA500"/>
                </a:solidFill>
                <a:effectLst/>
                <a:latin typeface="Times" charset="-52"/>
                <a:ea typeface="Calibri" pitchFamily="34" charset="0"/>
                <a:cs typeface="Arial" pitchFamily="34" charset="0"/>
                <a:hlinkClick r:id="rId3"/>
              </a:rPr>
              <a:t>pbisbbs</a:t>
            </a: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rgbClr val="FFA500"/>
                </a:solidFill>
                <a:effectLst/>
                <a:latin typeface="Times" charset="-52"/>
                <a:ea typeface="Calibri" pitchFamily="34" charset="0"/>
                <a:cs typeface="Arial" pitchFamily="34" charset="0"/>
                <a:hlinkClick r:id="rId3"/>
              </a:rPr>
              <a:t>9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FFA500"/>
                </a:solidFill>
                <a:effectLst/>
                <a:latin typeface="Times" charset="-52"/>
                <a:ea typeface="Calibri" pitchFamily="34" charset="0"/>
                <a:cs typeface="Arial" pitchFamily="34" charset="0"/>
                <a:hlinkClick r:id="rId3"/>
              </a:rPr>
              <a:t>c</a:t>
            </a: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rgbClr val="FFA500"/>
                </a:solidFill>
                <a:effectLst/>
                <a:latin typeface="Times" charset="-52"/>
                <a:ea typeface="Calibri" pitchFamily="34" charset="0"/>
                <a:cs typeface="Arial" pitchFamily="34" charset="0"/>
                <a:hlinkClick r:id="rId3"/>
              </a:rPr>
              <a:t>16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4"/>
              </a:rPr>
              <a:t>https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4"/>
              </a:rPr>
              <a:t>://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4"/>
              </a:rPr>
              <a:t>learningapps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4"/>
              </a:rPr>
              <a:t>.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4"/>
              </a:rPr>
              <a:t>org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4"/>
              </a:rPr>
              <a:t>/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4"/>
              </a:rPr>
              <a:t>watch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4"/>
              </a:rPr>
              <a:t>?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4"/>
              </a:rPr>
              <a:t>v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4"/>
              </a:rPr>
              <a:t>=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4"/>
              </a:rPr>
              <a:t>pxgec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4"/>
              </a:rPr>
              <a:t>5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4"/>
              </a:rPr>
              <a:t>uva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4"/>
              </a:rPr>
              <a:t>17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5"/>
              </a:rPr>
              <a:t>https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5"/>
              </a:rPr>
              <a:t>://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5"/>
              </a:rPr>
              <a:t>learningapps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5"/>
              </a:rPr>
              <a:t>.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5"/>
              </a:rPr>
              <a:t>org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5"/>
              </a:rPr>
              <a:t>/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5"/>
              </a:rPr>
              <a:t>watch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5"/>
              </a:rPr>
              <a:t>?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5"/>
              </a:rPr>
              <a:t>v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5"/>
              </a:rPr>
              <a:t>=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5"/>
              </a:rPr>
              <a:t>pgyxi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5"/>
              </a:rPr>
              <a:t>3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5"/>
              </a:rPr>
              <a:t>a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5"/>
              </a:rPr>
              <a:t>8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5"/>
              </a:rPr>
              <a:t>a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5"/>
              </a:rPr>
              <a:t>01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6"/>
              </a:rPr>
              <a:t>https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6"/>
              </a:rPr>
              <a:t>://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6"/>
              </a:rPr>
              <a:t>learningapps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6"/>
              </a:rPr>
              <a:t>.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6"/>
              </a:rPr>
              <a:t>org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6"/>
              </a:rPr>
              <a:t>/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6"/>
              </a:rPr>
              <a:t>watch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6"/>
              </a:rPr>
              <a:t>?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6"/>
              </a:rPr>
              <a:t>v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6"/>
              </a:rPr>
              <a:t>=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6"/>
              </a:rPr>
              <a:t>pmqcg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6"/>
              </a:rPr>
              <a:t>6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6"/>
              </a:rPr>
              <a:t>rc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6"/>
              </a:rPr>
              <a:t>301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7"/>
              </a:rPr>
              <a:t>https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7"/>
              </a:rPr>
              <a:t>://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7"/>
              </a:rPr>
              <a:t>learningapps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7"/>
              </a:rPr>
              <a:t>.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7"/>
              </a:rPr>
              <a:t>org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7"/>
              </a:rPr>
              <a:t>/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7"/>
              </a:rPr>
              <a:t>watch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7"/>
              </a:rPr>
              <a:t>?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7"/>
              </a:rPr>
              <a:t>v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7"/>
              </a:rPr>
              <a:t>=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7"/>
              </a:rPr>
              <a:t>pvev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7"/>
              </a:rPr>
              <a:t>8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7"/>
              </a:rPr>
              <a:t>tfv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7"/>
              </a:rPr>
              <a:t>516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8"/>
              </a:rPr>
              <a:t>http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8"/>
              </a:rPr>
              <a:t>://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8"/>
              </a:rPr>
              <a:t>learningapps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8"/>
              </a:rPr>
              <a:t>.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8"/>
              </a:rPr>
              <a:t>org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8"/>
              </a:rPr>
              <a:t>/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8"/>
              </a:rPr>
              <a:t>watch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8"/>
              </a:rPr>
              <a:t>?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8"/>
              </a:rPr>
              <a:t>v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8"/>
              </a:rPr>
              <a:t>=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8"/>
              </a:rPr>
              <a:t>pzrdznxrc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8"/>
              </a:rPr>
              <a:t>15</a:t>
            </a:r>
            <a:endParaRPr kumimoji="0" lang="ru-RU" b="0" i="0" u="sng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  <a:hlinkClick r:id="rId9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sng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  <a:hlinkClick r:id="rId9"/>
              </a:rPr>
              <a:t>ttps</a:t>
            </a:r>
            <a:r>
              <a:rPr kumimoji="0" lang="uk-UA" b="0" i="0" u="sng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  <a:hlinkClick r:id="rId9"/>
              </a:rPr>
              <a:t>://</a:t>
            </a:r>
            <a:r>
              <a:rPr kumimoji="0" lang="ru-RU" b="0" i="0" u="sng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  <a:hlinkClick r:id="rId9"/>
              </a:rPr>
              <a:t>www</a:t>
            </a:r>
            <a:r>
              <a:rPr kumimoji="0" lang="uk-UA" b="0" i="0" u="sng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  <a:hlinkClick r:id="rId9"/>
              </a:rPr>
              <a:t>.</a:t>
            </a:r>
            <a:r>
              <a:rPr kumimoji="0" lang="ru-RU" b="0" i="0" u="sng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  <a:hlinkClick r:id="rId9"/>
              </a:rPr>
              <a:t>jigsawplanet</a:t>
            </a:r>
            <a:r>
              <a:rPr kumimoji="0" lang="uk-UA" b="0" i="0" u="sng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  <a:hlinkClick r:id="rId9"/>
              </a:rPr>
              <a:t>.</a:t>
            </a:r>
            <a:r>
              <a:rPr kumimoji="0" lang="ru-RU" b="0" i="0" u="sng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  <a:hlinkClick r:id="rId9"/>
              </a:rPr>
              <a:t>com</a:t>
            </a:r>
            <a:r>
              <a:rPr kumimoji="0" lang="uk-UA" b="0" i="0" u="sng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  <a:hlinkClick r:id="rId9"/>
              </a:rPr>
              <a:t>/?</a:t>
            </a:r>
            <a:r>
              <a:rPr kumimoji="0" lang="ru-RU" b="0" i="0" u="sng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  <a:hlinkClick r:id="rId9"/>
              </a:rPr>
              <a:t>rc</a:t>
            </a:r>
            <a:r>
              <a:rPr kumimoji="0" lang="uk-UA" b="0" i="0" u="sng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  <a:hlinkClick r:id="rId9"/>
              </a:rPr>
              <a:t>=</a:t>
            </a:r>
            <a:r>
              <a:rPr kumimoji="0" lang="ru-RU" b="0" i="0" u="sng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  <a:hlinkClick r:id="rId9"/>
              </a:rPr>
              <a:t>play</a:t>
            </a:r>
            <a:r>
              <a:rPr kumimoji="0" lang="uk-UA" b="0" i="0" u="sng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  <a:hlinkClick r:id="rId9"/>
              </a:rPr>
              <a:t>&amp;</a:t>
            </a:r>
            <a:r>
              <a:rPr kumimoji="0" lang="ru-RU" b="0" i="0" u="sng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  <a:hlinkClick r:id="rId9"/>
              </a:rPr>
              <a:t>pid</a:t>
            </a:r>
            <a:r>
              <a:rPr kumimoji="0" lang="uk-UA" b="0" i="0" u="sng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  <a:hlinkClick r:id="rId9"/>
              </a:rPr>
              <a:t>=36</a:t>
            </a:r>
            <a:r>
              <a:rPr kumimoji="0" lang="ru-RU" b="0" i="0" u="sng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  <a:hlinkClick r:id="rId9"/>
              </a:rPr>
              <a:t>dac</a:t>
            </a:r>
            <a:r>
              <a:rPr kumimoji="0" lang="uk-UA" b="0" i="0" u="sng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  <a:hlinkClick r:id="rId9"/>
              </a:rPr>
              <a:t>5</a:t>
            </a:r>
            <a:r>
              <a:rPr kumimoji="0" lang="ru-RU" b="0" i="0" u="sng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  <a:hlinkClick r:id="rId9"/>
              </a:rPr>
              <a:t>c</a:t>
            </a:r>
            <a:r>
              <a:rPr kumimoji="0" lang="uk-UA" b="0" i="0" u="sng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  <a:hlinkClick r:id="rId9"/>
              </a:rPr>
              <a:t>6</a:t>
            </a:r>
            <a:r>
              <a:rPr kumimoji="0" lang="ru-RU" b="0" i="0" u="sng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  <a:hlinkClick r:id="rId9"/>
              </a:rPr>
              <a:t>c</a:t>
            </a:r>
            <a:r>
              <a:rPr kumimoji="0" lang="uk-UA" b="0" i="0" u="sng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  <a:hlinkClick r:id="rId9"/>
              </a:rPr>
              <a:t>312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 революція </a:t>
            </a:r>
            <a:r>
              <a:rPr kumimoji="0" lang="uk-UA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гідноситі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Результат пошуку зображень за запитом презентація шаблон  історію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08720"/>
            <a:ext cx="9144000" cy="5949280"/>
          </a:xfrm>
          <a:prstGeom prst="rect">
            <a:avLst/>
          </a:prstGeom>
          <a:noFill/>
        </p:spPr>
      </p:pic>
      <p:sp>
        <p:nvSpPr>
          <p:cNvPr id="5" name="Блок-схема: процесс 4"/>
          <p:cNvSpPr/>
          <p:nvPr/>
        </p:nvSpPr>
        <p:spPr>
          <a:xfrm>
            <a:off x="0" y="0"/>
            <a:ext cx="9144000" cy="836712"/>
          </a:xfrm>
          <a:prstGeom prst="flowChartProcess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/>
              <a:t>Інтерактивні вправи для вас</a:t>
            </a:r>
            <a:endParaRPr lang="ru-RU" sz="1200" dirty="0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547664" y="60440"/>
            <a:ext cx="532859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</a:t>
            </a:r>
            <a:r>
              <a:rPr kumimoji="0" lang="uk-UA" sz="32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Вчимо історію цікаво</a:t>
            </a:r>
            <a:endParaRPr kumimoji="0" lang="uk-UA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843808" y="908721"/>
            <a:ext cx="630019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dirty="0" smtClean="0">
                <a:solidFill>
                  <a:srgbClr val="002060"/>
                </a:solidFill>
              </a:rPr>
              <a:t>       Інтерактивні </a:t>
            </a:r>
            <a:r>
              <a:rPr lang="uk-UA" sz="3200" dirty="0">
                <a:solidFill>
                  <a:srgbClr val="002060"/>
                </a:solidFill>
              </a:rPr>
              <a:t>вправи для вас</a:t>
            </a:r>
            <a:endParaRPr lang="ru-RU" sz="3200" dirty="0">
              <a:solidFill>
                <a:srgbClr val="002060"/>
              </a:solidFill>
            </a:endParaRPr>
          </a:p>
        </p:txBody>
      </p:sp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3923928" y="1563730"/>
            <a:ext cx="5220072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7 клас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"/>
              </a:rPr>
              <a:t>https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"/>
              </a:rPr>
              <a:t>://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"/>
              </a:rPr>
              <a:t>learningapps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"/>
              </a:rPr>
              <a:t>.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"/>
              </a:rPr>
              <a:t>org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"/>
              </a:rPr>
              <a:t>/142222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4"/>
              </a:rPr>
              <a:t>https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4"/>
              </a:rPr>
              <a:t>://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4"/>
              </a:rPr>
              <a:t>learningapps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4"/>
              </a:rPr>
              <a:t>.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4"/>
              </a:rPr>
              <a:t>org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4"/>
              </a:rPr>
              <a:t>/884374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5"/>
              </a:rPr>
              <a:t>https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5"/>
              </a:rPr>
              <a:t>://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5"/>
              </a:rPr>
              <a:t>learningapps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5"/>
              </a:rPr>
              <a:t>.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5"/>
              </a:rPr>
              <a:t>org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5"/>
              </a:rPr>
              <a:t>/952072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6"/>
              </a:rPr>
              <a:t>https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6"/>
              </a:rPr>
              <a:t>://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6"/>
              </a:rPr>
              <a:t>learningapps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6"/>
              </a:rPr>
              <a:t>.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6"/>
              </a:rPr>
              <a:t>org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6"/>
              </a:rPr>
              <a:t>/1117267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http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://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dghfdn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blogspot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com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/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p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/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  <a:hlinkClick r:id="rId7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  <a:hlinkClick r:id="rId7"/>
              </a:rPr>
              <a:t>http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  <a:hlinkClick r:id="rId7"/>
              </a:rPr>
              <a:t>://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  <a:hlinkClick r:id="rId7"/>
              </a:rPr>
              <a:t>dghfdn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  <a:hlinkClick r:id="rId7"/>
              </a:rPr>
              <a:t>.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  <a:hlinkClick r:id="rId7"/>
              </a:rPr>
              <a:t>blogspot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  <a:hlinkClick r:id="rId7"/>
              </a:rPr>
              <a:t>.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  <a:hlinkClick r:id="rId7"/>
              </a:rPr>
              <a:t>com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  <a:hlinkClick r:id="rId7"/>
              </a:rPr>
              <a:t>/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  <a:hlinkClick r:id="rId7"/>
              </a:rPr>
              <a:t>p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  <a:hlinkClick r:id="rId7"/>
              </a:rPr>
              <a:t>/7.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  <a:hlinkClick r:id="rId7"/>
              </a:rPr>
              <a:t>html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Результат пошуку зображень за запитом презентація шаблон  історію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08720"/>
            <a:ext cx="9144000" cy="5949280"/>
          </a:xfrm>
          <a:prstGeom prst="rect">
            <a:avLst/>
          </a:prstGeom>
          <a:noFill/>
        </p:spPr>
      </p:pic>
      <p:sp>
        <p:nvSpPr>
          <p:cNvPr id="5" name="Блок-схема: процесс 4"/>
          <p:cNvSpPr/>
          <p:nvPr/>
        </p:nvSpPr>
        <p:spPr>
          <a:xfrm>
            <a:off x="0" y="0"/>
            <a:ext cx="9144000" cy="836712"/>
          </a:xfrm>
          <a:prstGeom prst="flowChartProcess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/>
              <a:t>Інтерактивні вправи для вас</a:t>
            </a:r>
            <a:endParaRPr lang="ru-RU" sz="1200" dirty="0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547664" y="60440"/>
            <a:ext cx="532859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</a:t>
            </a:r>
            <a:r>
              <a:rPr kumimoji="0" lang="uk-UA" sz="32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Вчимо історію цікаво</a:t>
            </a:r>
            <a:endParaRPr kumimoji="0" lang="uk-UA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843808" y="908721"/>
            <a:ext cx="630019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dirty="0" smtClean="0">
                <a:solidFill>
                  <a:srgbClr val="002060"/>
                </a:solidFill>
              </a:rPr>
              <a:t>       Інтерактивні </a:t>
            </a:r>
            <a:r>
              <a:rPr lang="uk-UA" sz="3200" dirty="0">
                <a:solidFill>
                  <a:srgbClr val="002060"/>
                </a:solidFill>
              </a:rPr>
              <a:t>вправи для вас</a:t>
            </a:r>
            <a:endParaRPr lang="ru-RU" sz="3200" dirty="0">
              <a:solidFill>
                <a:srgbClr val="002060"/>
              </a:solidFill>
            </a:endParaRPr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4067944" y="1891861"/>
            <a:ext cx="5076056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8 клас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"/>
              </a:rPr>
              <a:t>https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"/>
              </a:rPr>
              <a:t>://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"/>
              </a:rPr>
              <a:t>learningapps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"/>
              </a:rPr>
              <a:t>.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"/>
              </a:rPr>
              <a:t>org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"/>
              </a:rPr>
              <a:t>/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"/>
              </a:rPr>
              <a:t>view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"/>
              </a:rPr>
              <a:t>3262859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4"/>
              </a:rPr>
              <a:t>http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4"/>
              </a:rPr>
              <a:t>://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4"/>
              </a:rPr>
              <a:t>learningapps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4"/>
              </a:rPr>
              <a:t>.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4"/>
              </a:rPr>
              <a:t>org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4"/>
              </a:rPr>
              <a:t>/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4"/>
              </a:rPr>
              <a:t>watch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4"/>
              </a:rPr>
              <a:t>?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4"/>
              </a:rPr>
              <a:t>v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4"/>
              </a:rPr>
              <a:t>=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4"/>
              </a:rPr>
              <a:t>pdrmmnuxn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4"/>
              </a:rPr>
              <a:t>16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5"/>
              </a:rPr>
              <a:t>https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5"/>
              </a:rPr>
              <a:t>://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5"/>
              </a:rPr>
              <a:t>learningapps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5"/>
              </a:rPr>
              <a:t>.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5"/>
              </a:rPr>
              <a:t>org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5"/>
              </a:rPr>
              <a:t>/3172527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6"/>
              </a:rPr>
              <a:t>https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6"/>
              </a:rPr>
              <a:t>://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6"/>
              </a:rPr>
              <a:t>learningapps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6"/>
              </a:rPr>
              <a:t>.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6"/>
              </a:rPr>
              <a:t>org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6"/>
              </a:rPr>
              <a:t>/1558884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7"/>
              </a:rPr>
              <a:t>https://learningapps.org/1543962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8"/>
              </a:rPr>
              <a:t>https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8"/>
              </a:rPr>
              <a:t>://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8"/>
              </a:rPr>
              <a:t>learningapps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8"/>
              </a:rPr>
              <a:t>.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8"/>
              </a:rPr>
              <a:t>org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8"/>
              </a:rPr>
              <a:t>/1374403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- всесвітня історія</a:t>
            </a:r>
            <a:endParaRPr kumimoji="0" lang="uk-UA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Результат пошуку зображень за запитом презентація шаблон  історію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08720"/>
            <a:ext cx="9144000" cy="5949280"/>
          </a:xfrm>
          <a:prstGeom prst="rect">
            <a:avLst/>
          </a:prstGeom>
          <a:noFill/>
        </p:spPr>
      </p:pic>
      <p:sp>
        <p:nvSpPr>
          <p:cNvPr id="5" name="Блок-схема: процесс 4"/>
          <p:cNvSpPr/>
          <p:nvPr/>
        </p:nvSpPr>
        <p:spPr>
          <a:xfrm>
            <a:off x="0" y="0"/>
            <a:ext cx="9144000" cy="836712"/>
          </a:xfrm>
          <a:prstGeom prst="flowChartProcess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/>
              <a:t>Інтерактивні вправи для вас</a:t>
            </a:r>
            <a:endParaRPr lang="ru-RU" sz="1200" dirty="0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547664" y="60440"/>
            <a:ext cx="532859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</a:t>
            </a:r>
            <a:r>
              <a:rPr kumimoji="0" lang="uk-UA" sz="32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Вчимо історію цікаво</a:t>
            </a:r>
            <a:endParaRPr kumimoji="0" lang="uk-UA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843808" y="908721"/>
            <a:ext cx="630019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dirty="0" smtClean="0">
                <a:solidFill>
                  <a:srgbClr val="002060"/>
                </a:solidFill>
              </a:rPr>
              <a:t>       Інтерактивні </a:t>
            </a:r>
            <a:r>
              <a:rPr lang="uk-UA" sz="3200" dirty="0">
                <a:solidFill>
                  <a:srgbClr val="002060"/>
                </a:solidFill>
              </a:rPr>
              <a:t>вправи для вас</a:t>
            </a:r>
            <a:endParaRPr lang="ru-RU" sz="3200" dirty="0">
              <a:solidFill>
                <a:srgbClr val="00206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275856" y="1700809"/>
            <a:ext cx="568863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hlinkClick r:id="rId3"/>
              </a:rPr>
              <a:t>               11 </a:t>
            </a:r>
            <a:r>
              <a:rPr lang="ru-RU" sz="2800" dirty="0" err="1" smtClean="0">
                <a:hlinkClick r:id="rId3"/>
              </a:rPr>
              <a:t>клас</a:t>
            </a:r>
            <a:endParaRPr lang="ru-RU" sz="2800" dirty="0" smtClean="0">
              <a:hlinkClick r:id="rId3"/>
            </a:endParaRPr>
          </a:p>
          <a:p>
            <a:r>
              <a:rPr lang="ru-RU" sz="2800" dirty="0" smtClean="0">
                <a:hlinkClick r:id="rId3"/>
              </a:rPr>
              <a:t> Для </a:t>
            </a:r>
            <a:r>
              <a:rPr lang="ru-RU" sz="2800" dirty="0" err="1" smtClean="0">
                <a:hlinkClick r:id="rId3"/>
              </a:rPr>
              <a:t>повторення</a:t>
            </a:r>
            <a:endParaRPr lang="ru-RU" sz="2800" dirty="0" smtClean="0">
              <a:hlinkClick r:id="rId3"/>
            </a:endParaRPr>
          </a:p>
          <a:p>
            <a:r>
              <a:rPr lang="en-US" sz="2800" dirty="0" smtClean="0">
                <a:hlinkClick r:id="rId3"/>
              </a:rPr>
              <a:t>https</a:t>
            </a:r>
            <a:r>
              <a:rPr lang="en-US" sz="2800" dirty="0" smtClean="0">
                <a:hlinkClick r:id="rId3"/>
              </a:rPr>
              <a:t>://</a:t>
            </a:r>
            <a:r>
              <a:rPr lang="en-US" sz="2800" dirty="0" smtClean="0">
                <a:hlinkClick r:id="rId3"/>
              </a:rPr>
              <a:t>learningapps.org/watch?v=pw0vo8ort17</a:t>
            </a:r>
            <a:endParaRPr lang="ru-RU" sz="2800" dirty="0" smtClean="0"/>
          </a:p>
          <a:p>
            <a:r>
              <a:rPr lang="en-US" sz="2800" dirty="0" smtClean="0">
                <a:hlinkClick r:id="rId4"/>
              </a:rPr>
              <a:t>https</a:t>
            </a:r>
            <a:r>
              <a:rPr lang="en-US" sz="2800" dirty="0" smtClean="0">
                <a:hlinkClick r:id="rId4"/>
              </a:rPr>
              <a:t>://</a:t>
            </a:r>
            <a:r>
              <a:rPr lang="en-US" sz="2800" dirty="0" smtClean="0">
                <a:hlinkClick r:id="rId4"/>
              </a:rPr>
              <a:t>learningapps.org/3559168</a:t>
            </a:r>
            <a:r>
              <a:rPr lang="en-US" sz="2800" dirty="0" smtClean="0">
                <a:hlinkClick r:id="rId4"/>
              </a:rPr>
              <a:t>https://</a:t>
            </a:r>
            <a:r>
              <a:rPr lang="en-US" sz="2800" dirty="0" smtClean="0">
                <a:hlinkClick r:id="rId4"/>
              </a:rPr>
              <a:t>learningapps.org/3559174</a:t>
            </a:r>
            <a:endParaRPr lang="ru-RU" sz="2800" dirty="0" smtClean="0"/>
          </a:p>
          <a:p>
            <a:r>
              <a:rPr lang="en-US" sz="2800" dirty="0" smtClean="0">
                <a:hlinkClick r:id="rId5"/>
              </a:rPr>
              <a:t>https</a:t>
            </a:r>
            <a:r>
              <a:rPr lang="en-US" sz="2800" dirty="0" smtClean="0">
                <a:hlinkClick r:id="rId5"/>
              </a:rPr>
              <a:t>://</a:t>
            </a:r>
            <a:r>
              <a:rPr lang="en-US" sz="2800" dirty="0" smtClean="0">
                <a:hlinkClick r:id="rId5"/>
              </a:rPr>
              <a:t>learningapps.org/3503509</a:t>
            </a:r>
            <a:endParaRPr lang="ru-RU" sz="2800" dirty="0" smtClean="0">
              <a:hlinkClick r:id="rId6"/>
            </a:endParaRPr>
          </a:p>
          <a:p>
            <a:r>
              <a:rPr lang="en-US" sz="2800" dirty="0" smtClean="0">
                <a:hlinkClick r:id="rId6"/>
              </a:rPr>
              <a:t>ttps</a:t>
            </a:r>
            <a:r>
              <a:rPr lang="en-US" sz="2800" dirty="0" smtClean="0">
                <a:hlinkClick r:id="rId6"/>
              </a:rPr>
              <a:t>://learningapps.org/3507158</a:t>
            </a:r>
            <a:endParaRPr lang="ru-RU" sz="2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274</Words>
  <Application>Microsoft Office PowerPoint</Application>
  <PresentationFormat>Экран (4:3)</PresentationFormat>
  <Paragraphs>40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Слайд 1</vt:lpstr>
      <vt:lpstr>Слайд 2</vt:lpstr>
      <vt:lpstr>Слайд 3</vt:lpstr>
      <vt:lpstr>Слайд 4</vt:lpstr>
      <vt:lpstr>Слайд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5</cp:revision>
  <dcterms:created xsi:type="dcterms:W3CDTF">2020-03-21T09:37:33Z</dcterms:created>
  <dcterms:modified xsi:type="dcterms:W3CDTF">2020-03-21T10:19:38Z</dcterms:modified>
</cp:coreProperties>
</file>